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93" r:id="rId2"/>
    <p:sldMasterId id="2147483711" r:id="rId3"/>
  </p:sldMasterIdLst>
  <p:notesMasterIdLst>
    <p:notesMasterId r:id="rId17"/>
  </p:notesMasterIdLst>
  <p:handoutMasterIdLst>
    <p:handoutMasterId r:id="rId18"/>
  </p:handoutMasterIdLst>
  <p:sldIdLst>
    <p:sldId id="367" r:id="rId4"/>
    <p:sldId id="393" r:id="rId5"/>
    <p:sldId id="380" r:id="rId6"/>
    <p:sldId id="381" r:id="rId7"/>
    <p:sldId id="382" r:id="rId8"/>
    <p:sldId id="394" r:id="rId9"/>
    <p:sldId id="385" r:id="rId10"/>
    <p:sldId id="388" r:id="rId11"/>
    <p:sldId id="396" r:id="rId12"/>
    <p:sldId id="395" r:id="rId13"/>
    <p:sldId id="392" r:id="rId14"/>
    <p:sldId id="387" r:id="rId15"/>
    <p:sldId id="370" r:id="rId16"/>
  </p:sldIdLst>
  <p:sldSz cx="9144000" cy="5143500" type="screen16x9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7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7FA"/>
    <a:srgbClr val="EAE7EE"/>
    <a:srgbClr val="C80205"/>
    <a:srgbClr val="FFFFFF"/>
    <a:srgbClr val="D8ECCB"/>
    <a:srgbClr val="64B22F"/>
    <a:srgbClr val="52A1C3"/>
    <a:srgbClr val="0074A7"/>
    <a:srgbClr val="FEEDDF"/>
    <a:srgbClr val="0073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45" autoAdjust="0"/>
    <p:restoredTop sz="88391" autoAdjust="0"/>
  </p:normalViewPr>
  <p:slideViewPr>
    <p:cSldViewPr>
      <p:cViewPr varScale="1">
        <p:scale>
          <a:sx n="103" d="100"/>
          <a:sy n="103" d="100"/>
        </p:scale>
        <p:origin x="984" y="96"/>
      </p:cViewPr>
      <p:guideLst>
        <p:guide orient="horz" pos="1620"/>
        <p:guide pos="2880"/>
        <p:guide orient="horz" pos="17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0689" cy="498965"/>
          </a:xfrm>
          <a:prstGeom prst="rect">
            <a:avLst/>
          </a:prstGeom>
        </p:spPr>
        <p:txBody>
          <a:bodyPr vert="horz" lIns="92336" tIns="46168" rIns="92336" bIns="4616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491" y="0"/>
            <a:ext cx="2950689" cy="498965"/>
          </a:xfrm>
          <a:prstGeom prst="rect">
            <a:avLst/>
          </a:prstGeom>
        </p:spPr>
        <p:txBody>
          <a:bodyPr vert="horz" lIns="92336" tIns="46168" rIns="92336" bIns="46168" rtlCol="0"/>
          <a:lstStyle>
            <a:lvl1pPr algn="r">
              <a:defRPr sz="1200"/>
            </a:lvl1pPr>
          </a:lstStyle>
          <a:p>
            <a:fld id="{38A96916-4426-403B-94E3-DED009436DAB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1960"/>
            <a:ext cx="2950689" cy="498965"/>
          </a:xfrm>
          <a:prstGeom prst="rect">
            <a:avLst/>
          </a:prstGeom>
        </p:spPr>
        <p:txBody>
          <a:bodyPr vert="horz" lIns="92336" tIns="46168" rIns="92336" bIns="4616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491" y="9441960"/>
            <a:ext cx="2950689" cy="498965"/>
          </a:xfrm>
          <a:prstGeom prst="rect">
            <a:avLst/>
          </a:prstGeom>
        </p:spPr>
        <p:txBody>
          <a:bodyPr vert="horz" lIns="92336" tIns="46168" rIns="92336" bIns="46168" rtlCol="0" anchor="b"/>
          <a:lstStyle>
            <a:lvl1pPr algn="r">
              <a:defRPr sz="1200"/>
            </a:lvl1pPr>
          </a:lstStyle>
          <a:p>
            <a:fld id="{495B227A-41C2-4CA8-A2FF-882A191E53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8058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0474" cy="498773"/>
          </a:xfrm>
          <a:prstGeom prst="rect">
            <a:avLst/>
          </a:prstGeom>
        </p:spPr>
        <p:txBody>
          <a:bodyPr vert="horz" lIns="92336" tIns="46168" rIns="92336" bIns="4616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8" y="0"/>
            <a:ext cx="2950474" cy="498773"/>
          </a:xfrm>
          <a:prstGeom prst="rect">
            <a:avLst/>
          </a:prstGeom>
        </p:spPr>
        <p:txBody>
          <a:bodyPr vert="horz" lIns="92336" tIns="46168" rIns="92336" bIns="46168" rtlCol="0"/>
          <a:lstStyle>
            <a:lvl1pPr algn="r">
              <a:defRPr sz="1200"/>
            </a:lvl1pPr>
          </a:lstStyle>
          <a:p>
            <a:fld id="{4EF014B8-E910-4D24-AFE3-04D3F0C347A4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4238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36" tIns="46168" rIns="92336" bIns="4616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84070"/>
            <a:ext cx="5447030" cy="3914240"/>
          </a:xfrm>
          <a:prstGeom prst="rect">
            <a:avLst/>
          </a:prstGeom>
        </p:spPr>
        <p:txBody>
          <a:bodyPr vert="horz" lIns="92336" tIns="46168" rIns="92336" bIns="4616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2154"/>
            <a:ext cx="2950474" cy="498772"/>
          </a:xfrm>
          <a:prstGeom prst="rect">
            <a:avLst/>
          </a:prstGeom>
        </p:spPr>
        <p:txBody>
          <a:bodyPr vert="horz" lIns="92336" tIns="46168" rIns="92336" bIns="4616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8" y="9442154"/>
            <a:ext cx="2950474" cy="498772"/>
          </a:xfrm>
          <a:prstGeom prst="rect">
            <a:avLst/>
          </a:prstGeom>
        </p:spPr>
        <p:txBody>
          <a:bodyPr vert="horz" lIns="92336" tIns="46168" rIns="92336" bIns="46168" rtlCol="0" anchor="b"/>
          <a:lstStyle>
            <a:lvl1pPr algn="r">
              <a:defRPr sz="1200"/>
            </a:lvl1pPr>
          </a:lstStyle>
          <a:p>
            <a:fld id="{3D0FA186-E46C-462A-BFAC-8019311ECF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282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FA186-E46C-462A-BFAC-8019311ECFAC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016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FA186-E46C-462A-BFAC-8019311ECFAC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283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FA186-E46C-462A-BFAC-8019311ECFAC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5454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FA186-E46C-462A-BFAC-8019311ECFA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183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FA186-E46C-462A-BFAC-8019311ECFAC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9446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FA186-E46C-462A-BFAC-8019311ECFAC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3302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FA186-E46C-462A-BFAC-8019311ECFAC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9807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FA186-E46C-462A-BFAC-8019311ECFAC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1448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FA186-E46C-462A-BFAC-8019311ECFAC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937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C5B7-AFD2-45A7-A676-7DB58089C91D}" type="datetime1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150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E6C38-DC41-40AD-A3E1-A6E9F6A46E0D}" type="datetime1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41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8AACA-AF65-43F4-865A-9CE0CC4F54B2}" type="datetime1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870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429"/>
            <a:ext cx="9142412" cy="5142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140" y="3844769"/>
            <a:ext cx="923925" cy="28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405" tIns="32202" rIns="64405" bIns="32202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801626" eaLnBrk="1" hangingPunct="1">
              <a:defRPr/>
            </a:pPr>
            <a:endParaRPr lang="ru-RU" sz="1400" smtClean="0">
              <a:solidFill>
                <a:srgbClr val="0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8" y="1205153"/>
            <a:ext cx="7320689" cy="3621940"/>
          </a:xfrm>
        </p:spPr>
        <p:txBody>
          <a:bodyPr/>
          <a:lstStyle>
            <a:lvl1pPr marL="256053" indent="0">
              <a:buFontTx/>
              <a:buNone/>
              <a:defRPr b="1">
                <a:latin typeface="+mj-lt"/>
              </a:defRPr>
            </a:lvl1pPr>
            <a:lvl2pPr marL="253815" indent="2237">
              <a:defRPr>
                <a:latin typeface="+mj-lt"/>
              </a:defRPr>
            </a:lvl2pPr>
            <a:lvl3pPr marL="442778" indent="-183373">
              <a:tabLst/>
              <a:defRPr>
                <a:latin typeface="+mj-lt"/>
              </a:defRPr>
            </a:lvl3pPr>
            <a:lvl4pPr marL="0" indent="253815">
              <a:lnSpc>
                <a:spcPts val="1268"/>
              </a:lnSpc>
              <a:spcBef>
                <a:spcPts val="282"/>
              </a:spcBef>
              <a:defRPr>
                <a:latin typeface="+mj-lt"/>
              </a:defRPr>
            </a:lvl4pPr>
            <a:lvl5pPr>
              <a:lnSpc>
                <a:spcPts val="1268"/>
              </a:lnSpc>
              <a:spcBef>
                <a:spcPts val="28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02"/>
            <a:ext cx="7337192" cy="829352"/>
          </a:xfrm>
        </p:spPr>
        <p:txBody>
          <a:bodyPr/>
          <a:lstStyle>
            <a:lvl1pPr marL="0" marR="0" indent="0" defTabSz="73465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33CF-D9D7-4F2E-AD83-2EC7DC59631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5531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5031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61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2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8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4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09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7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433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49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46339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56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501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391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7956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94"/>
            <a:ext cx="7632700" cy="3206749"/>
          </a:xfrm>
        </p:spPr>
        <p:txBody>
          <a:bodyPr>
            <a:noAutofit/>
          </a:bodyPr>
          <a:lstStyle>
            <a:lvl1pPr marL="283135" indent="0">
              <a:buFontTx/>
              <a:buNone/>
              <a:defRPr b="1">
                <a:latin typeface="+mj-lt"/>
              </a:defRPr>
            </a:lvl1pPr>
            <a:lvl2pPr marL="280669" indent="2485">
              <a:defRPr>
                <a:latin typeface="+mj-lt"/>
              </a:defRPr>
            </a:lvl2pPr>
            <a:lvl3pPr marL="489620" indent="-202775">
              <a:tabLst/>
              <a:defRPr>
                <a:latin typeface="+mj-lt"/>
              </a:defRPr>
            </a:lvl3pPr>
            <a:lvl4pPr marL="0" indent="28066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213" tIns="35608" rIns="71213" bIns="35608" rtlCol="0">
            <a:noAutofit/>
          </a:bodyPr>
          <a:lstStyle/>
          <a:p>
            <a:pPr defTabSz="812381"/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14"/>
            <a:ext cx="7548638" cy="946151"/>
          </a:xfrm>
        </p:spPr>
        <p:txBody>
          <a:bodyPr/>
          <a:lstStyle>
            <a:lvl1pPr marL="0" marR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4293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94"/>
            <a:ext cx="7632700" cy="3206749"/>
          </a:xfrm>
        </p:spPr>
        <p:txBody>
          <a:bodyPr>
            <a:noAutofit/>
          </a:bodyPr>
          <a:lstStyle>
            <a:lvl1pPr marL="283135" indent="0">
              <a:buFontTx/>
              <a:buNone/>
              <a:defRPr b="1">
                <a:latin typeface="+mj-lt"/>
              </a:defRPr>
            </a:lvl1pPr>
            <a:lvl2pPr marL="280669" indent="2485">
              <a:defRPr>
                <a:latin typeface="+mj-lt"/>
              </a:defRPr>
            </a:lvl2pPr>
            <a:lvl3pPr marL="489620" indent="-202775">
              <a:tabLst/>
              <a:defRPr>
                <a:latin typeface="+mj-lt"/>
              </a:defRPr>
            </a:lvl3pPr>
            <a:lvl4pPr marL="0" indent="28066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213" tIns="35608" rIns="71213" bIns="35608" rtlCol="0">
            <a:noAutofit/>
          </a:bodyPr>
          <a:lstStyle/>
          <a:p>
            <a:pPr defTabSz="812381"/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220" y="558801"/>
            <a:ext cx="7632699" cy="946150"/>
          </a:xfrm>
        </p:spPr>
        <p:txBody>
          <a:bodyPr>
            <a:noAutofit/>
          </a:bodyPr>
          <a:lstStyle>
            <a:lvl1pPr marL="0" marR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771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94"/>
            <a:ext cx="7632700" cy="3206749"/>
          </a:xfrm>
        </p:spPr>
        <p:txBody>
          <a:bodyPr>
            <a:noAutofit/>
          </a:bodyPr>
          <a:lstStyle>
            <a:lvl1pPr marL="283135" indent="0">
              <a:buFontTx/>
              <a:buNone/>
              <a:defRPr b="1">
                <a:latin typeface="+mj-lt"/>
              </a:defRPr>
            </a:lvl1pPr>
            <a:lvl2pPr marL="283135" indent="0">
              <a:defRPr>
                <a:latin typeface="+mj-lt"/>
              </a:defRPr>
            </a:lvl2pPr>
            <a:lvl3pPr marL="489620" indent="-202775">
              <a:defRPr>
                <a:latin typeface="+mj-lt"/>
              </a:defRPr>
            </a:lvl3pPr>
            <a:lvl4pPr marL="0" indent="280669">
              <a:defRPr>
                <a:latin typeface="+mj-lt"/>
              </a:defRPr>
            </a:lvl4pPr>
            <a:lvl5pPr marL="111771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220" y="558801"/>
            <a:ext cx="7632699" cy="946150"/>
          </a:xfrm>
        </p:spPr>
        <p:txBody>
          <a:bodyPr>
            <a:noAutofit/>
          </a:bodyPr>
          <a:lstStyle>
            <a:lvl1pPr marL="0" marR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0236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94"/>
            <a:ext cx="7632700" cy="3206749"/>
          </a:xfrm>
        </p:spPr>
        <p:txBody>
          <a:bodyPr>
            <a:noAutofit/>
          </a:bodyPr>
          <a:lstStyle>
            <a:lvl1pPr marL="283135" indent="0">
              <a:buFontTx/>
              <a:buNone/>
              <a:defRPr b="1">
                <a:latin typeface="+mj-lt"/>
              </a:defRPr>
            </a:lvl1pPr>
            <a:lvl2pPr marL="283135" indent="0">
              <a:defRPr>
                <a:latin typeface="+mj-lt"/>
              </a:defRPr>
            </a:lvl2pPr>
            <a:lvl3pPr marL="489620" indent="-202775">
              <a:defRPr>
                <a:latin typeface="+mj-lt"/>
              </a:defRPr>
            </a:lvl3pPr>
            <a:lvl4pPr marL="0" indent="280669">
              <a:defRPr>
                <a:latin typeface="+mj-lt"/>
              </a:defRPr>
            </a:lvl4pPr>
            <a:lvl5pPr marL="111771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220" y="558801"/>
            <a:ext cx="7632699" cy="946150"/>
          </a:xfrm>
        </p:spPr>
        <p:txBody>
          <a:bodyPr>
            <a:noAutofit/>
          </a:bodyPr>
          <a:lstStyle>
            <a:lvl1pPr marL="0" marR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4141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56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61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23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1856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2475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3094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3714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4332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4952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32007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3ADCB-149B-4DBA-B52D-C1204749EBFD}" type="datetime1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606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12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90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7971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7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193" indent="0">
              <a:buNone/>
              <a:defRPr sz="1800" b="1"/>
            </a:lvl2pPr>
            <a:lvl3pPr marL="812381" indent="0">
              <a:buNone/>
              <a:defRPr sz="1600" b="1"/>
            </a:lvl3pPr>
            <a:lvl4pPr marL="1218566" indent="0">
              <a:buNone/>
              <a:defRPr sz="1400" b="1"/>
            </a:lvl4pPr>
            <a:lvl5pPr marL="1624754" indent="0">
              <a:buNone/>
              <a:defRPr sz="1400" b="1"/>
            </a:lvl5pPr>
            <a:lvl6pPr marL="2030948" indent="0">
              <a:buNone/>
              <a:defRPr sz="1400" b="1"/>
            </a:lvl6pPr>
            <a:lvl7pPr marL="2437142" indent="0">
              <a:buNone/>
              <a:defRPr sz="1400" b="1"/>
            </a:lvl7pPr>
            <a:lvl8pPr marL="2843329" indent="0">
              <a:buNone/>
              <a:defRPr sz="1400" b="1"/>
            </a:lvl8pPr>
            <a:lvl9pPr marL="324952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82" y="115137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193" indent="0">
              <a:buNone/>
              <a:defRPr sz="1800" b="1"/>
            </a:lvl2pPr>
            <a:lvl3pPr marL="812381" indent="0">
              <a:buNone/>
              <a:defRPr sz="1600" b="1"/>
            </a:lvl3pPr>
            <a:lvl4pPr marL="1218566" indent="0">
              <a:buNone/>
              <a:defRPr sz="1400" b="1"/>
            </a:lvl4pPr>
            <a:lvl5pPr marL="1624754" indent="0">
              <a:buNone/>
              <a:defRPr sz="1400" b="1"/>
            </a:lvl5pPr>
            <a:lvl6pPr marL="2030948" indent="0">
              <a:buNone/>
              <a:defRPr sz="1400" b="1"/>
            </a:lvl6pPr>
            <a:lvl7pPr marL="2437142" indent="0">
              <a:buNone/>
              <a:defRPr sz="1400" b="1"/>
            </a:lvl7pPr>
            <a:lvl8pPr marL="2843329" indent="0">
              <a:buNone/>
              <a:defRPr sz="1400" b="1"/>
            </a:lvl8pPr>
            <a:lvl9pPr marL="324952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82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7635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9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3766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4071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33" y="204830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33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6193" indent="0">
              <a:buNone/>
              <a:defRPr sz="1100"/>
            </a:lvl2pPr>
            <a:lvl3pPr marL="812381" indent="0">
              <a:buNone/>
              <a:defRPr sz="900"/>
            </a:lvl3pPr>
            <a:lvl4pPr marL="1218566" indent="0">
              <a:buNone/>
              <a:defRPr sz="800"/>
            </a:lvl4pPr>
            <a:lvl5pPr marL="1624754" indent="0">
              <a:buNone/>
              <a:defRPr sz="800"/>
            </a:lvl5pPr>
            <a:lvl6pPr marL="2030948" indent="0">
              <a:buNone/>
              <a:defRPr sz="800"/>
            </a:lvl6pPr>
            <a:lvl7pPr marL="2437142" indent="0">
              <a:buNone/>
              <a:defRPr sz="800"/>
            </a:lvl7pPr>
            <a:lvl8pPr marL="2843329" indent="0">
              <a:buNone/>
              <a:defRPr sz="800"/>
            </a:lvl8pPr>
            <a:lvl9pPr marL="324952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0699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6193" indent="0">
              <a:buNone/>
              <a:defRPr sz="2500"/>
            </a:lvl2pPr>
            <a:lvl3pPr marL="812381" indent="0">
              <a:buNone/>
              <a:defRPr sz="2100"/>
            </a:lvl3pPr>
            <a:lvl4pPr marL="1218566" indent="0">
              <a:buNone/>
              <a:defRPr sz="1800"/>
            </a:lvl4pPr>
            <a:lvl5pPr marL="1624754" indent="0">
              <a:buNone/>
              <a:defRPr sz="1800"/>
            </a:lvl5pPr>
            <a:lvl6pPr marL="2030948" indent="0">
              <a:buNone/>
              <a:defRPr sz="1800"/>
            </a:lvl6pPr>
            <a:lvl7pPr marL="2437142" indent="0">
              <a:buNone/>
              <a:defRPr sz="1800"/>
            </a:lvl7pPr>
            <a:lvl8pPr marL="2843329" indent="0">
              <a:buNone/>
              <a:defRPr sz="1800"/>
            </a:lvl8pPr>
            <a:lvl9pPr marL="3249523" indent="0">
              <a:buNone/>
              <a:defRPr sz="18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6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6193" indent="0">
              <a:buNone/>
              <a:defRPr sz="1100"/>
            </a:lvl2pPr>
            <a:lvl3pPr marL="812381" indent="0">
              <a:buNone/>
              <a:defRPr sz="900"/>
            </a:lvl3pPr>
            <a:lvl4pPr marL="1218566" indent="0">
              <a:buNone/>
              <a:defRPr sz="800"/>
            </a:lvl4pPr>
            <a:lvl5pPr marL="1624754" indent="0">
              <a:buNone/>
              <a:defRPr sz="800"/>
            </a:lvl5pPr>
            <a:lvl6pPr marL="2030948" indent="0">
              <a:buNone/>
              <a:defRPr sz="800"/>
            </a:lvl6pPr>
            <a:lvl7pPr marL="2437142" indent="0">
              <a:buNone/>
              <a:defRPr sz="800"/>
            </a:lvl7pPr>
            <a:lvl8pPr marL="2843329" indent="0">
              <a:buNone/>
              <a:defRPr sz="800"/>
            </a:lvl8pPr>
            <a:lvl9pPr marL="324952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9401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0942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0939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89" y="367196"/>
            <a:ext cx="7343979" cy="832593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9875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483C82-2CB0-403B-8A56-3B54E47C14C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83181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ACB68-3880-4ADA-B7BF-31D6C7801F65}" type="datetime1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3471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8530596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196"/>
            <a:ext cx="9142412" cy="5142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26209" y="3846910"/>
            <a:ext cx="92392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497" tIns="39749" rIns="79497" bIns="39749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dirty="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707" y="1205166"/>
            <a:ext cx="7320689" cy="3621940"/>
          </a:xfrm>
        </p:spPr>
        <p:txBody>
          <a:bodyPr/>
          <a:lstStyle>
            <a:lvl1pPr marL="316328" indent="0">
              <a:buFontTx/>
              <a:buNone/>
              <a:defRPr b="1">
                <a:latin typeface="+mj-lt"/>
              </a:defRPr>
            </a:lvl1pPr>
            <a:lvl2pPr marL="313570" indent="2783">
              <a:defRPr>
                <a:latin typeface="+mj-lt"/>
              </a:defRPr>
            </a:lvl2pPr>
            <a:lvl3pPr marL="547008" indent="-226545">
              <a:tabLst/>
              <a:defRPr>
                <a:latin typeface="+mj-lt"/>
              </a:defRPr>
            </a:lvl3pPr>
            <a:lvl4pPr marL="0" indent="313570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15"/>
            <a:ext cx="7337192" cy="829352"/>
          </a:xfrm>
        </p:spPr>
        <p:txBody>
          <a:bodyPr/>
          <a:lstStyle>
            <a:lvl1pPr marL="0" marR="0" indent="0" defTabSz="9076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09049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9D0797A-33CF-4BB8-8CCB-9DDB0B488B5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761406"/>
      </p:ext>
    </p:extLst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" y="0"/>
            <a:ext cx="9142413" cy="514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707" y="1205166"/>
            <a:ext cx="7320689" cy="3621940"/>
          </a:xfrm>
        </p:spPr>
        <p:txBody>
          <a:bodyPr/>
          <a:lstStyle>
            <a:lvl1pPr marL="316328" indent="0">
              <a:buFontTx/>
              <a:buNone/>
              <a:defRPr b="1">
                <a:latin typeface="+mj-lt"/>
              </a:defRPr>
            </a:lvl1pPr>
            <a:lvl2pPr marL="316328" indent="0">
              <a:defRPr>
                <a:latin typeface="+mj-lt"/>
              </a:defRPr>
            </a:lvl2pPr>
            <a:lvl3pPr marL="547008" indent="-226545">
              <a:defRPr>
                <a:latin typeface="+mj-lt"/>
              </a:defRPr>
            </a:lvl3pPr>
            <a:lvl4pPr marL="0" indent="313570">
              <a:defRPr>
                <a:latin typeface="+mj-lt"/>
              </a:defRPr>
            </a:lvl4pPr>
            <a:lvl5pPr marL="124874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55" y="375815"/>
            <a:ext cx="7337901" cy="829352"/>
          </a:xfrm>
        </p:spPr>
        <p:txBody>
          <a:bodyPr/>
          <a:lstStyle>
            <a:lvl1pPr marL="0" marR="0" indent="0" defTabSz="9076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09049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8ED851C-A96E-4531-8813-94A897DC60F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983348"/>
      </p:ext>
    </p:extLst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6081543"/>
      </p:ext>
    </p:extLst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205154"/>
            <a:ext cx="3620764" cy="3521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91" y="1205154"/>
            <a:ext cx="3644897" cy="3521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09049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3F0500C-C7B2-4D2D-9DFF-226F6765D948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667282"/>
      </p:ext>
    </p:extLst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95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7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53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2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06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82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3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1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42417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429"/>
            <a:ext cx="9142412" cy="5142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139" y="3844768"/>
            <a:ext cx="923925" cy="28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405" tIns="32202" rIns="64405" bIns="32202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801634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1400" smtClean="0">
              <a:solidFill>
                <a:srgbClr val="0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3"/>
            <a:ext cx="7320689" cy="3621940"/>
          </a:xfrm>
        </p:spPr>
        <p:txBody>
          <a:bodyPr/>
          <a:lstStyle>
            <a:lvl1pPr marL="256055" indent="0">
              <a:buFontTx/>
              <a:buNone/>
              <a:defRPr b="1">
                <a:latin typeface="+mj-lt"/>
              </a:defRPr>
            </a:lvl1pPr>
            <a:lvl2pPr marL="253818" indent="2237">
              <a:defRPr>
                <a:latin typeface="+mj-lt"/>
              </a:defRPr>
            </a:lvl2pPr>
            <a:lvl3pPr marL="442783" indent="-183375">
              <a:tabLst/>
              <a:defRPr>
                <a:latin typeface="+mj-lt"/>
              </a:defRPr>
            </a:lvl3pPr>
            <a:lvl4pPr marL="0" indent="253818">
              <a:lnSpc>
                <a:spcPts val="1268"/>
              </a:lnSpc>
              <a:spcBef>
                <a:spcPts val="282"/>
              </a:spcBef>
              <a:defRPr>
                <a:latin typeface="+mj-lt"/>
              </a:defRPr>
            </a:lvl4pPr>
            <a:lvl5pPr>
              <a:lnSpc>
                <a:spcPts val="1268"/>
              </a:lnSpc>
              <a:spcBef>
                <a:spcPts val="28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02"/>
            <a:ext cx="7337192" cy="829352"/>
          </a:xfrm>
        </p:spPr>
        <p:txBody>
          <a:bodyPr/>
          <a:lstStyle>
            <a:lvl1pPr marL="0" marR="0" indent="0" defTabSz="7346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33CF-D9D7-4F2E-AD83-2EC7DC59631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3881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194"/>
            <a:ext cx="9142412" cy="5142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26177" y="3846910"/>
            <a:ext cx="92392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37" tIns="39869" rIns="79737" bIns="39869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87" y="1205166"/>
            <a:ext cx="7320689" cy="3621940"/>
          </a:xfrm>
        </p:spPr>
        <p:txBody>
          <a:bodyPr/>
          <a:lstStyle>
            <a:lvl1pPr marL="317276" indent="0">
              <a:buFontTx/>
              <a:buNone/>
              <a:defRPr b="1">
                <a:latin typeface="+mj-lt"/>
              </a:defRPr>
            </a:lvl1pPr>
            <a:lvl2pPr marL="314512" indent="2783">
              <a:defRPr>
                <a:latin typeface="+mj-lt"/>
              </a:defRPr>
            </a:lvl2pPr>
            <a:lvl3pPr marL="548661" indent="-227225">
              <a:tabLst/>
              <a:defRPr>
                <a:latin typeface="+mj-lt"/>
              </a:defRPr>
            </a:lvl3pPr>
            <a:lvl4pPr marL="0" indent="314512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15"/>
            <a:ext cx="7337192" cy="829352"/>
          </a:xfrm>
        </p:spPr>
        <p:txBody>
          <a:bodyPr/>
          <a:lstStyle>
            <a:lvl1pPr marL="0" marR="0" indent="0" defTabSz="9103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11788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9D0797A-33CF-4BB8-8CCB-9DDB0B488B5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923978"/>
      </p:ext>
    </p:extLst>
  </p:cSld>
  <p:clrMapOvr>
    <a:masterClrMapping/>
  </p:clrMapOvr>
  <p:transition spd="med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429"/>
            <a:ext cx="9142412" cy="5142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139" y="3844768"/>
            <a:ext cx="923925" cy="28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405" tIns="32202" rIns="64405" bIns="32202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801634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1400" dirty="0" smtClean="0">
              <a:solidFill>
                <a:srgbClr val="0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3"/>
            <a:ext cx="7320689" cy="3621940"/>
          </a:xfrm>
        </p:spPr>
        <p:txBody>
          <a:bodyPr/>
          <a:lstStyle>
            <a:lvl1pPr marL="256055" indent="0">
              <a:buFontTx/>
              <a:buNone/>
              <a:defRPr b="1">
                <a:latin typeface="+mj-lt"/>
              </a:defRPr>
            </a:lvl1pPr>
            <a:lvl2pPr marL="253818" indent="2237">
              <a:defRPr>
                <a:latin typeface="+mj-lt"/>
              </a:defRPr>
            </a:lvl2pPr>
            <a:lvl3pPr marL="442783" indent="-183375">
              <a:tabLst/>
              <a:defRPr>
                <a:latin typeface="+mj-lt"/>
              </a:defRPr>
            </a:lvl3pPr>
            <a:lvl4pPr marL="0" indent="253818">
              <a:lnSpc>
                <a:spcPts val="1268"/>
              </a:lnSpc>
              <a:spcBef>
                <a:spcPts val="282"/>
              </a:spcBef>
              <a:defRPr>
                <a:latin typeface="+mj-lt"/>
              </a:defRPr>
            </a:lvl4pPr>
            <a:lvl5pPr>
              <a:lnSpc>
                <a:spcPts val="1268"/>
              </a:lnSpc>
              <a:spcBef>
                <a:spcPts val="28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02"/>
            <a:ext cx="7337192" cy="829352"/>
          </a:xfrm>
        </p:spPr>
        <p:txBody>
          <a:bodyPr/>
          <a:lstStyle>
            <a:lvl1pPr marL="0" marR="0" indent="0" defTabSz="7346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33CF-D9D7-4F2E-AD83-2EC7DC59631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96350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429"/>
            <a:ext cx="9142412" cy="5142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139" y="3844768"/>
            <a:ext cx="923925" cy="28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405" tIns="32202" rIns="64405" bIns="32202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801634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1400" dirty="0" smtClean="0">
              <a:solidFill>
                <a:srgbClr val="0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3"/>
            <a:ext cx="7320689" cy="3621940"/>
          </a:xfrm>
        </p:spPr>
        <p:txBody>
          <a:bodyPr/>
          <a:lstStyle>
            <a:lvl1pPr marL="256055" indent="0">
              <a:buFontTx/>
              <a:buNone/>
              <a:defRPr b="1">
                <a:latin typeface="+mj-lt"/>
              </a:defRPr>
            </a:lvl1pPr>
            <a:lvl2pPr marL="253818" indent="2237">
              <a:defRPr>
                <a:latin typeface="+mj-lt"/>
              </a:defRPr>
            </a:lvl2pPr>
            <a:lvl3pPr marL="442783" indent="-183375">
              <a:tabLst/>
              <a:defRPr>
                <a:latin typeface="+mj-lt"/>
              </a:defRPr>
            </a:lvl3pPr>
            <a:lvl4pPr marL="0" indent="253818">
              <a:lnSpc>
                <a:spcPts val="1268"/>
              </a:lnSpc>
              <a:spcBef>
                <a:spcPts val="282"/>
              </a:spcBef>
              <a:defRPr>
                <a:latin typeface="+mj-lt"/>
              </a:defRPr>
            </a:lvl4pPr>
            <a:lvl5pPr>
              <a:lnSpc>
                <a:spcPts val="1268"/>
              </a:lnSpc>
              <a:spcBef>
                <a:spcPts val="28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02"/>
            <a:ext cx="7337192" cy="829352"/>
          </a:xfrm>
        </p:spPr>
        <p:txBody>
          <a:bodyPr/>
          <a:lstStyle>
            <a:lvl1pPr marL="0" marR="0" indent="0" defTabSz="7346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33CF-D9D7-4F2E-AD83-2EC7DC59631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66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803E5-1ED7-4654-A407-4E873BE3714B}" type="datetime1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0779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429"/>
            <a:ext cx="9142412" cy="5142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140" y="3844769"/>
            <a:ext cx="923925" cy="28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405" tIns="32202" rIns="64405" bIns="32202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801626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1400" smtClean="0">
              <a:solidFill>
                <a:srgbClr val="0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8" y="1205153"/>
            <a:ext cx="7320689" cy="3621940"/>
          </a:xfrm>
        </p:spPr>
        <p:txBody>
          <a:bodyPr/>
          <a:lstStyle>
            <a:lvl1pPr marL="256053" indent="0">
              <a:buFontTx/>
              <a:buNone/>
              <a:defRPr b="1">
                <a:latin typeface="+mj-lt"/>
              </a:defRPr>
            </a:lvl1pPr>
            <a:lvl2pPr marL="253815" indent="2237">
              <a:defRPr>
                <a:latin typeface="+mj-lt"/>
              </a:defRPr>
            </a:lvl2pPr>
            <a:lvl3pPr marL="442778" indent="-183373">
              <a:tabLst/>
              <a:defRPr>
                <a:latin typeface="+mj-lt"/>
              </a:defRPr>
            </a:lvl3pPr>
            <a:lvl4pPr marL="0" indent="253815">
              <a:lnSpc>
                <a:spcPts val="1268"/>
              </a:lnSpc>
              <a:spcBef>
                <a:spcPts val="282"/>
              </a:spcBef>
              <a:defRPr>
                <a:latin typeface="+mj-lt"/>
              </a:defRPr>
            </a:lvl4pPr>
            <a:lvl5pPr>
              <a:lnSpc>
                <a:spcPts val="1268"/>
              </a:lnSpc>
              <a:spcBef>
                <a:spcPts val="28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02"/>
            <a:ext cx="7337192" cy="829352"/>
          </a:xfrm>
        </p:spPr>
        <p:txBody>
          <a:bodyPr/>
          <a:lstStyle>
            <a:lvl1pPr marL="0" marR="0" indent="0" defTabSz="73465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33CF-D9D7-4F2E-AD83-2EC7DC59631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41182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707" y="759420"/>
            <a:ext cx="7320689" cy="151847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707" y="2572295"/>
            <a:ext cx="7320689" cy="225480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380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76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14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152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690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228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7662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304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09049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27A61A05-6824-47A7-8659-53B1F1D8ED47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484870"/>
      </p:ext>
    </p:extLst>
  </p:cSld>
  <p:clrMapOvr>
    <a:masterClrMapping/>
  </p:clrMapOvr>
  <p:transition spd="med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5926767" y="3845478"/>
            <a:ext cx="923088" cy="282930"/>
          </a:xfrm>
          <a:prstGeom prst="rect">
            <a:avLst/>
          </a:prstGeom>
          <a:noFill/>
          <a:ln>
            <a:noFill/>
          </a:ln>
          <a:extLst/>
        </p:spPr>
        <p:txBody>
          <a:bodyPr lIns="71419" tIns="35711" rIns="71419" bIns="35711"/>
          <a:lstStyle/>
          <a:p>
            <a:pPr defTabSz="814651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6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8" y="1205153"/>
            <a:ext cx="7320689" cy="3621940"/>
          </a:xfrm>
        </p:spPr>
        <p:txBody>
          <a:bodyPr/>
          <a:lstStyle>
            <a:lvl1pPr marL="283948" indent="0">
              <a:buFontTx/>
              <a:buNone/>
              <a:defRPr b="1">
                <a:latin typeface="+mj-lt"/>
              </a:defRPr>
            </a:lvl1pPr>
            <a:lvl2pPr marL="281467" indent="2485">
              <a:defRPr>
                <a:latin typeface="+mj-lt"/>
              </a:defRPr>
            </a:lvl2pPr>
            <a:lvl3pPr marL="491020" indent="-203353">
              <a:tabLst/>
              <a:defRPr>
                <a:latin typeface="+mj-lt"/>
              </a:defRPr>
            </a:lvl3pPr>
            <a:lvl4pPr marL="0" indent="281467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02"/>
            <a:ext cx="7337192" cy="829352"/>
          </a:xfrm>
        </p:spPr>
        <p:txBody>
          <a:bodyPr/>
          <a:lstStyle>
            <a:lvl1pPr marL="0" marR="0" indent="0" defTabSz="8147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4390C-5948-4F65-AEA8-3CE8D1D0603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2805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429"/>
            <a:ext cx="9142412" cy="5142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139" y="3844768"/>
            <a:ext cx="923925" cy="28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405" tIns="32202" rIns="64405" bIns="32202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734378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1440" smtClean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3"/>
            <a:ext cx="7320689" cy="3621940"/>
          </a:xfrm>
        </p:spPr>
        <p:txBody>
          <a:bodyPr/>
          <a:lstStyle>
            <a:lvl1pPr marL="256055" indent="0">
              <a:buFontTx/>
              <a:buNone/>
              <a:defRPr b="1">
                <a:latin typeface="+mj-lt"/>
              </a:defRPr>
            </a:lvl1pPr>
            <a:lvl2pPr marL="253818" indent="2237">
              <a:defRPr>
                <a:latin typeface="+mj-lt"/>
              </a:defRPr>
            </a:lvl2pPr>
            <a:lvl3pPr marL="442783" indent="-183375">
              <a:tabLst/>
              <a:defRPr>
                <a:latin typeface="+mj-lt"/>
              </a:defRPr>
            </a:lvl3pPr>
            <a:lvl4pPr marL="0" indent="253818">
              <a:lnSpc>
                <a:spcPts val="1268"/>
              </a:lnSpc>
              <a:spcBef>
                <a:spcPts val="282"/>
              </a:spcBef>
              <a:defRPr>
                <a:latin typeface="+mj-lt"/>
              </a:defRPr>
            </a:lvl4pPr>
            <a:lvl5pPr>
              <a:lnSpc>
                <a:spcPts val="1268"/>
              </a:lnSpc>
              <a:spcBef>
                <a:spcPts val="28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02"/>
            <a:ext cx="7337192" cy="829352"/>
          </a:xfrm>
        </p:spPr>
        <p:txBody>
          <a:bodyPr/>
          <a:lstStyle>
            <a:lvl1pPr marL="0" marR="0" indent="0" defTabSz="7346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78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33CF-D9D7-4F2E-AD83-2EC7DC596315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31435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429"/>
            <a:ext cx="9142412" cy="5142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139" y="3844768"/>
            <a:ext cx="923925" cy="28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405" tIns="32202" rIns="64405" bIns="32202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734378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1440" smtClean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3"/>
            <a:ext cx="7320689" cy="3621940"/>
          </a:xfrm>
        </p:spPr>
        <p:txBody>
          <a:bodyPr/>
          <a:lstStyle>
            <a:lvl1pPr marL="256055" indent="0">
              <a:buFontTx/>
              <a:buNone/>
              <a:defRPr b="1">
                <a:latin typeface="+mj-lt"/>
              </a:defRPr>
            </a:lvl1pPr>
            <a:lvl2pPr marL="253818" indent="2237">
              <a:defRPr>
                <a:latin typeface="+mj-lt"/>
              </a:defRPr>
            </a:lvl2pPr>
            <a:lvl3pPr marL="442783" indent="-183375">
              <a:tabLst/>
              <a:defRPr>
                <a:latin typeface="+mj-lt"/>
              </a:defRPr>
            </a:lvl3pPr>
            <a:lvl4pPr marL="0" indent="253818">
              <a:lnSpc>
                <a:spcPts val="1268"/>
              </a:lnSpc>
              <a:spcBef>
                <a:spcPts val="282"/>
              </a:spcBef>
              <a:defRPr>
                <a:latin typeface="+mj-lt"/>
              </a:defRPr>
            </a:lvl4pPr>
            <a:lvl5pPr>
              <a:lnSpc>
                <a:spcPts val="1268"/>
              </a:lnSpc>
              <a:spcBef>
                <a:spcPts val="28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02"/>
            <a:ext cx="7337192" cy="829352"/>
          </a:xfrm>
        </p:spPr>
        <p:txBody>
          <a:bodyPr/>
          <a:lstStyle>
            <a:lvl1pPr marL="0" marR="0" indent="0" defTabSz="7346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78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33CF-D9D7-4F2E-AD83-2EC7DC596315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2861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429"/>
            <a:ext cx="9142412" cy="5142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139" y="3844768"/>
            <a:ext cx="923925" cy="28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405" tIns="32202" rIns="64405" bIns="32202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801634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1400" smtClean="0">
              <a:solidFill>
                <a:srgbClr val="0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3"/>
            <a:ext cx="7320689" cy="3621940"/>
          </a:xfrm>
        </p:spPr>
        <p:txBody>
          <a:bodyPr/>
          <a:lstStyle>
            <a:lvl1pPr marL="256055" indent="0">
              <a:buFontTx/>
              <a:buNone/>
              <a:defRPr b="1">
                <a:latin typeface="+mj-lt"/>
              </a:defRPr>
            </a:lvl1pPr>
            <a:lvl2pPr marL="253818" indent="2237">
              <a:defRPr>
                <a:latin typeface="+mj-lt"/>
              </a:defRPr>
            </a:lvl2pPr>
            <a:lvl3pPr marL="442783" indent="-183375">
              <a:tabLst/>
              <a:defRPr>
                <a:latin typeface="+mj-lt"/>
              </a:defRPr>
            </a:lvl3pPr>
            <a:lvl4pPr marL="0" indent="253818">
              <a:lnSpc>
                <a:spcPts val="1268"/>
              </a:lnSpc>
              <a:spcBef>
                <a:spcPts val="282"/>
              </a:spcBef>
              <a:defRPr>
                <a:latin typeface="+mj-lt"/>
              </a:defRPr>
            </a:lvl4pPr>
            <a:lvl5pPr>
              <a:lnSpc>
                <a:spcPts val="1268"/>
              </a:lnSpc>
              <a:spcBef>
                <a:spcPts val="28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02"/>
            <a:ext cx="7337192" cy="829352"/>
          </a:xfrm>
        </p:spPr>
        <p:txBody>
          <a:bodyPr/>
          <a:lstStyle>
            <a:lvl1pPr marL="0" marR="0" indent="0" defTabSz="7346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33CF-D9D7-4F2E-AD83-2EC7DC59631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2665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>
          <a:xfrm>
            <a:off x="457202" y="4767265"/>
            <a:ext cx="21336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801634"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>
          <a:xfrm>
            <a:off x="3124202" y="4767265"/>
            <a:ext cx="28956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801634"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7792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" y="1429"/>
            <a:ext cx="9142571" cy="5142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455" y="3844767"/>
            <a:ext cx="922973" cy="28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405" tIns="32202" rIns="64405" bIns="32202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734378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1440" smtClean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3"/>
            <a:ext cx="7320689" cy="3621940"/>
          </a:xfrm>
        </p:spPr>
        <p:txBody>
          <a:bodyPr/>
          <a:lstStyle>
            <a:lvl1pPr marL="256055" indent="0">
              <a:buFontTx/>
              <a:buNone/>
              <a:defRPr b="1">
                <a:latin typeface="+mj-lt"/>
              </a:defRPr>
            </a:lvl1pPr>
            <a:lvl2pPr marL="253818" indent="2237">
              <a:defRPr>
                <a:latin typeface="+mj-lt"/>
              </a:defRPr>
            </a:lvl2pPr>
            <a:lvl3pPr marL="442783" indent="-183375">
              <a:tabLst/>
              <a:defRPr>
                <a:latin typeface="+mj-lt"/>
              </a:defRPr>
            </a:lvl3pPr>
            <a:lvl4pPr marL="0" indent="253818">
              <a:lnSpc>
                <a:spcPts val="1268"/>
              </a:lnSpc>
              <a:spcBef>
                <a:spcPts val="282"/>
              </a:spcBef>
              <a:defRPr>
                <a:latin typeface="+mj-lt"/>
              </a:defRPr>
            </a:lvl4pPr>
            <a:lvl5pPr>
              <a:lnSpc>
                <a:spcPts val="1268"/>
              </a:lnSpc>
              <a:spcBef>
                <a:spcPts val="28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02"/>
            <a:ext cx="7337192" cy="829352"/>
          </a:xfrm>
        </p:spPr>
        <p:txBody>
          <a:bodyPr/>
          <a:lstStyle>
            <a:lvl1pPr marL="0" marR="0" indent="0" defTabSz="7346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78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1240C2B-0CD4-4BCB-B0FC-0FE8DBA837A7}" type="slidenum">
              <a:rPr lang="ru-RU" alt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074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8FEAF-C96B-470C-B799-E4A37D56CFCC}" type="datetime1">
              <a:rPr lang="ru-RU" smtClean="0"/>
              <a:pPr/>
              <a:t>24.02.2021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737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047C1-D9B1-40FE-97B5-D5ABC058596D}" type="datetime1">
              <a:rPr lang="ru-RU" smtClean="0"/>
              <a:pPr/>
              <a:t>24.02.2021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283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89282-E47C-4456-AF8C-1A21D3C7A253}" type="datetime1">
              <a:rPr lang="ru-RU" smtClean="0"/>
              <a:pPr/>
              <a:t>24.02.2021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097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7AD7-F93A-427C-A590-FD6E301AABC6}" type="datetime1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461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93144-5971-4034-8E74-E7ADDC06BF20}" type="datetime1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67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1.xml"/><Relationship Id="rId21" Type="http://schemas.openxmlformats.org/officeDocument/2006/relationships/image" Target="../media/image7.png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47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B128D-E3EC-4EA8-BD9D-25980C6E825A}" type="datetime1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C66B1-805C-4F0F-8CD9-0EBD8597E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092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1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245" tIns="40623" rIns="81245" bIns="40623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221" y="1491630"/>
            <a:ext cx="7632699" cy="3220070"/>
          </a:xfrm>
          <a:prstGeom prst="rect">
            <a:avLst/>
          </a:prstGeom>
        </p:spPr>
        <p:txBody>
          <a:bodyPr vert="horz" lIns="81245" tIns="40623" rIns="81245" bIns="40623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2381"/>
            <a:fld id="{461EDECA-DAED-49E8-AB44-A10369DCE76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812381"/>
              <a:t>24.02.2021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4767264"/>
            <a:ext cx="2895600" cy="273844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2381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87" y="4398169"/>
            <a:ext cx="503585" cy="513582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ctr">
              <a:lnSpc>
                <a:spcPts val="1877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 defTabSz="812381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812381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098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  <p:sldLayoutId id="2147483709" r:id="rId16"/>
  </p:sldLayoutIdLst>
  <p:hf hdr="0" ftr="0" dt="0"/>
  <p:txStyles>
    <p:titleStyle>
      <a:lvl1pPr algn="l" defTabSz="812381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3135" indent="0" algn="l" defTabSz="812381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3135" indent="0" algn="l" defTabSz="812381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5157" indent="-202775" algn="l" defTabSz="812381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0669" algn="just" defTabSz="812381" rtl="0" eaLnBrk="1" latinLnBrk="0" hangingPunct="1">
        <a:lnSpc>
          <a:spcPts val="1899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17717" indent="0" algn="l" defTabSz="812381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34046" indent="-203097" algn="l" defTabSz="8123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40235" indent="-203097" algn="l" defTabSz="8123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46425" indent="-203097" algn="l" defTabSz="8123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52614" indent="-203097" algn="l" defTabSz="8123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193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2381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8566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4754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0948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7142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3329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49523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89" y="367196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89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20"/>
            <a:ext cx="620370" cy="474071"/>
          </a:xfrm>
          <a:prstGeom prst="rect">
            <a:avLst/>
          </a:prstGeom>
        </p:spPr>
        <p:txBody>
          <a:bodyPr vert="horz" lIns="81144" tIns="40572" rIns="81144" bIns="40572" rtlCol="0" anchor="ctr">
            <a:normAutofit/>
          </a:bodyPr>
          <a:lstStyle>
            <a:lvl1pPr algn="ctr" defTabSz="811355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CC483C82-2CB0-403B-8A56-3B54E47C14C4}" type="slidenum">
              <a:rPr lang="ru-RU" alt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173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  <p:sldLayoutId id="2147483728" r:id="rId17"/>
    <p:sldLayoutId id="2147483729" r:id="rId18"/>
    <p:sldLayoutId id="2147483730" r:id="rId19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5628"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1270"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6919"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2557"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775" indent="-282775" algn="l" defTabSz="811301" rtl="0" eaLnBrk="1" fontAlgn="base" hangingPunct="1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775" indent="72859" algn="l" defTabSz="811301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4462" indent="-202519" algn="l" defTabSz="811301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4743" indent="-964425" algn="just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6312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1952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27589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3234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38873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628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127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919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2557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8199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84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9477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5114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25407" y="4801612"/>
            <a:ext cx="933145" cy="274085"/>
          </a:xfrm>
          <a:prstGeom prst="rect">
            <a:avLst/>
          </a:prstGeom>
        </p:spPr>
        <p:txBody>
          <a:bodyPr wrap="square" lIns="103784" tIns="51897" rIns="103784" bIns="51897">
            <a:spAutoFit/>
          </a:bodyPr>
          <a:lstStyle/>
          <a:p>
            <a:pPr algn="ctr" defTabSz="1012352">
              <a:defRPr/>
            </a:pPr>
            <a:r>
              <a:rPr lang="ru-RU" sz="1100" dirty="0" smtClean="0">
                <a:solidFill>
                  <a:prstClr val="white"/>
                </a:solidFill>
                <a:cs typeface="Arial" pitchFamily="34" charset="0"/>
              </a:rPr>
              <a:t>2021  </a:t>
            </a:r>
            <a:r>
              <a:rPr lang="ru-RU" sz="1100" dirty="0">
                <a:solidFill>
                  <a:prstClr val="white"/>
                </a:solidFill>
                <a:cs typeface="Arial" pitchFamily="34" charset="0"/>
              </a:rPr>
              <a:t>год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143507" y="2646847"/>
            <a:ext cx="8496944" cy="1080119"/>
          </a:xfrm>
        </p:spPr>
        <p:txBody>
          <a:bodyPr rtlCol="0">
            <a:noAutofit/>
          </a:bodyPr>
          <a:lstStyle/>
          <a:p>
            <a:pPr algn="ctr" defTabSz="1012352">
              <a:defRPr/>
            </a:pPr>
            <a:r>
              <a:rPr lang="ru-RU" sz="1700" dirty="0" smtClean="0">
                <a:latin typeface="Arial" pitchFamily="34" charset="0"/>
                <a:cs typeface="Arial" pitchFamily="34" charset="0"/>
              </a:rPr>
              <a:t>Изменения в законодательстве, связанные с исчислением НДФЛ и СВ. Изменение форм отчетности 6-НДФЛ и РСВ.</a:t>
            </a:r>
            <a:endParaRPr lang="ru-RU" sz="17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923679"/>
            <a:ext cx="6408712" cy="576064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prstClr val="white"/>
                </a:solidFill>
              </a:rPr>
              <a:t>УПРАВЛЕНИЕ ФЕДЕРАЛЬНОЙ НАЛОГОВОЙ СЛУЖБЫ ПО Г. СЕВАСТОПОЛЮ</a:t>
            </a:r>
            <a:endParaRPr lang="ru-RU" sz="1400" b="1" dirty="0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3568" y="3874070"/>
            <a:ext cx="8064896" cy="100811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sz="1400" b="1" dirty="0" smtClean="0">
                <a:solidFill>
                  <a:prstClr val="white"/>
                </a:solidFill>
              </a:rPr>
              <a:t>Доклад начальника отдела камерального контроля НДФЛ и СВ УФНС России по г. Севастополю </a:t>
            </a:r>
            <a:br>
              <a:rPr lang="ru-RU" sz="1400" b="1" dirty="0" smtClean="0">
                <a:solidFill>
                  <a:prstClr val="white"/>
                </a:solidFill>
              </a:rPr>
            </a:br>
            <a:r>
              <a:rPr lang="ru-RU" sz="1400" b="1" dirty="0" smtClean="0">
                <a:solidFill>
                  <a:prstClr val="white"/>
                </a:solidFill>
              </a:rPr>
              <a:t>Зориной Виктории Александровны</a:t>
            </a:r>
          </a:p>
        </p:txBody>
      </p:sp>
    </p:spTree>
    <p:extLst>
      <p:ext uri="{BB962C8B-B14F-4D97-AF65-F5344CB8AC3E}">
        <p14:creationId xmlns:p14="http://schemas.microsoft.com/office/powerpoint/2010/main" val="306267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1974181"/>
              </p:ext>
            </p:extLst>
          </p:nvPr>
        </p:nvGraphicFramePr>
        <p:xfrm>
          <a:off x="683568" y="1131590"/>
          <a:ext cx="7488832" cy="352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88832"/>
              </a:tblGrid>
              <a:tr h="37084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ru-RU" sz="1600" b="1" dirty="0" smtClean="0"/>
                        <a:t>с </a:t>
                      </a:r>
                      <a:r>
                        <a:rPr lang="ru-RU" sz="1600" b="1" dirty="0" smtClean="0"/>
                        <a:t>01.01.2021  </a:t>
                      </a:r>
                      <a:r>
                        <a:rPr lang="ru-RU" sz="1600" b="1" dirty="0" smtClean="0"/>
                        <a:t>- Федеральный закон от 01.04.2020 № 102-ФЗ</a:t>
                      </a:r>
                      <a:endParaRPr lang="ru-RU" sz="16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новой редакции изложена статья 214.2 НК РФ, дополнен п.3 ст.224 НК РФ. 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с 01.01.2021 облагается доход (налоговая база) по процентам, полученным по вкладам (остатки на счетах) в банках РФ. Налоговая база определяется налоговым органом. Необлагаемая сумма рассчитывается как 1 млн. руб. </a:t>
                      </a:r>
                      <a:r>
                        <a:rPr lang="ru-RU" sz="13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ставка рефинансирования на первое число налогового периода.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 учитываются следующие доходы: депозиты с доходностью менее 1% годовых, счета </a:t>
                      </a:r>
                      <a:r>
                        <a:rPr lang="ru-RU" sz="13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эскроу</a:t>
                      </a:r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(участие в долевом строительстве).</a:t>
                      </a:r>
                    </a:p>
                    <a:p>
                      <a:endParaRPr lang="ru-RU" sz="5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Уплата НДФЛ с доходов в виде процентов по вкладам осуществляется на основании налогового уведомления. Т.к. новые правила </a:t>
                      </a:r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применяются </a:t>
                      </a:r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 01.01.2021, то срок уплаты НДФЛ по ним – не позднее 01.12.2022 на основании налогового уведомления, полученного в 2022 году.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ru-RU" sz="5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 доходам в виде процентов по вкладам (остаткам на счетах) в банках, полученным налогоплательщиками начиная с 1 января 2021 года устанавливается единая ставка по НДФЛ</a:t>
                      </a:r>
                      <a:br>
                        <a:rPr lang="ru-RU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 размере 13 процентов. 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endParaRPr lang="ru-RU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A33CF-D9D7-4F2E-AD83-2EC7DC596315}" type="slidenum">
              <a:rPr lang="ru-RU" altLang="ru-RU" smtClean="0">
                <a:solidFill>
                  <a:srgbClr val="FFFFFF"/>
                </a:solidFill>
              </a:rPr>
              <a:pPr/>
              <a:t>10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22635" y="375802"/>
            <a:ext cx="7337192" cy="5397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ru-RU" sz="1800" b="1" dirty="0" smtClean="0"/>
              <a:t>Изменения законодательства в части НДФЛ</a:t>
            </a:r>
            <a:endParaRPr lang="ru-RU" sz="18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483518"/>
            <a:ext cx="7704856" cy="4343575"/>
          </a:xfrm>
        </p:spPr>
        <p:txBody>
          <a:bodyPr>
            <a:normAutofit/>
          </a:bodyPr>
          <a:lstStyle/>
          <a:p>
            <a:pPr marL="144000" algn="ctr">
              <a:spcBef>
                <a:spcPts val="0"/>
              </a:spcBef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Федеральный закон от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23.11.2020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№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372-ФЗ 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144000" algn="ctr">
              <a:spcBef>
                <a:spcPts val="0"/>
              </a:spcBef>
            </a:pPr>
            <a:r>
              <a:rPr lang="ru-RU" sz="1700" b="0" dirty="0" smtClean="0">
                <a:solidFill>
                  <a:schemeClr val="tx2">
                    <a:lumMod val="75000"/>
                  </a:schemeClr>
                </a:solidFill>
              </a:rPr>
              <a:t>«</a:t>
            </a:r>
            <a:r>
              <a:rPr lang="ru-RU" sz="1700" b="0" dirty="0">
                <a:solidFill>
                  <a:schemeClr val="tx2">
                    <a:lumMod val="75000"/>
                  </a:schemeClr>
                </a:solidFill>
              </a:rPr>
              <a:t>О внесении изменений в часть вторую НК РФ в части налогообложения доходов физических лиц, </a:t>
            </a:r>
            <a:r>
              <a:rPr lang="ru-RU" sz="1700" b="0" dirty="0" smtClean="0">
                <a:solidFill>
                  <a:schemeClr val="tx2">
                    <a:lumMod val="75000"/>
                  </a:schemeClr>
                </a:solidFill>
              </a:rPr>
              <a:t>превышающих </a:t>
            </a:r>
            <a:r>
              <a:rPr lang="ru-RU" sz="1700" b="0" dirty="0">
                <a:solidFill>
                  <a:schemeClr val="tx2">
                    <a:lumMod val="75000"/>
                  </a:schemeClr>
                </a:solidFill>
              </a:rPr>
              <a:t>5 </a:t>
            </a:r>
            <a:r>
              <a:rPr lang="ru-RU" sz="1700" b="0" dirty="0" smtClean="0">
                <a:solidFill>
                  <a:schemeClr val="tx2">
                    <a:lumMod val="75000"/>
                  </a:schemeClr>
                </a:solidFill>
              </a:rPr>
              <a:t>млн.  </a:t>
            </a:r>
            <a:r>
              <a:rPr lang="ru-RU" sz="1700" b="0" dirty="0">
                <a:solidFill>
                  <a:schemeClr val="tx2">
                    <a:lumMod val="75000"/>
                  </a:schemeClr>
                </a:solidFill>
              </a:rPr>
              <a:t>р</a:t>
            </a:r>
            <a:r>
              <a:rPr lang="ru-RU" sz="1700" b="0" dirty="0" smtClean="0">
                <a:solidFill>
                  <a:schemeClr val="tx2">
                    <a:lumMod val="75000"/>
                  </a:schemeClr>
                </a:solidFill>
              </a:rPr>
              <a:t>уб. </a:t>
            </a:r>
            <a:r>
              <a:rPr lang="ru-RU" sz="1700" b="0" dirty="0">
                <a:solidFill>
                  <a:schemeClr val="tx2">
                    <a:lumMod val="75000"/>
                  </a:schemeClr>
                </a:solidFill>
              </a:rPr>
              <a:t>за налоговый </a:t>
            </a:r>
            <a:r>
              <a:rPr lang="ru-RU" sz="1700" b="0" dirty="0" smtClean="0">
                <a:solidFill>
                  <a:schemeClr val="tx2">
                    <a:lumMod val="75000"/>
                  </a:schemeClr>
                </a:solidFill>
              </a:rPr>
              <a:t>период» </a:t>
            </a:r>
          </a:p>
          <a:p>
            <a:pPr algn="ctr">
              <a:spcBef>
                <a:spcPts val="600"/>
              </a:spcBef>
            </a:pPr>
            <a:endParaRPr lang="ru-RU" sz="20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>
              <a:spcBef>
                <a:spcPts val="600"/>
              </a:spcBef>
            </a:pP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 января 2021 года налоговая ставка по НДФЛ дифференцируете: </a:t>
            </a:r>
          </a:p>
          <a:p>
            <a:pPr>
              <a:buFontTx/>
              <a:buChar char="-"/>
            </a:pPr>
            <a: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13 % </a:t>
            </a:r>
            <a:r>
              <a:rPr lang="ru-RU" sz="1800" dirty="0"/>
              <a:t>- если сумма налоговых баз – совокупного дохода, рассчитанного нарастающим итогом с начала года, составляет менее 5 млн. </a:t>
            </a:r>
            <a:r>
              <a:rPr lang="ru-RU" sz="1800" dirty="0" smtClean="0"/>
              <a:t>рублей </a:t>
            </a:r>
            <a:r>
              <a:rPr lang="ru-RU" sz="1800" dirty="0"/>
              <a:t>или равна 5 млн. </a:t>
            </a:r>
            <a:r>
              <a:rPr lang="ru-RU" sz="1800" dirty="0" smtClean="0"/>
              <a:t>рублей;</a:t>
            </a:r>
          </a:p>
          <a:p>
            <a:endParaRPr lang="ru-RU" sz="1000" dirty="0"/>
          </a:p>
          <a:p>
            <a:r>
              <a:rPr lang="ru-RU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- </a:t>
            </a:r>
            <a: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15 </a:t>
            </a:r>
            <a: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%  </a:t>
            </a:r>
            <a:r>
              <a:rPr lang="ru-RU" sz="1800" dirty="0"/>
              <a:t>- если сумма указанного дохода, за налоговый период превышает 5 млн. рублей.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6660232" y="4580240"/>
            <a:ext cx="2133600" cy="273844"/>
          </a:xfr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srgbClr val="FFFFFF"/>
                </a:solidFill>
              </a:rPr>
              <a:pPr/>
              <a:t>11</a:t>
            </a:fld>
            <a:endParaRPr lang="ru-RU" alt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6438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879" y="477811"/>
            <a:ext cx="8486599" cy="323740"/>
          </a:xfrm>
        </p:spPr>
        <p:txBody>
          <a:bodyPr>
            <a:noAutofit/>
          </a:bodyPr>
          <a:lstStyle/>
          <a:p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6673552" y="4566890"/>
            <a:ext cx="2133600" cy="381125"/>
          </a:xfr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srgbClr val="FFFFFF"/>
                </a:solidFill>
              </a:rPr>
              <a:pPr/>
              <a:t>12</a:t>
            </a:fld>
            <a:endParaRPr lang="ru-RU" altLang="ru-RU" dirty="0">
              <a:solidFill>
                <a:srgbClr val="FFFFFF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879" y="287248"/>
            <a:ext cx="7975851" cy="447020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55576" y="3363839"/>
            <a:ext cx="7128792" cy="13936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Изменится </a:t>
            </a:r>
            <a:r>
              <a:rPr lang="ru-RU" sz="1400" b="1" dirty="0"/>
              <a:t>структура расчета 6-НДФЛ и отдельные показатели:</a:t>
            </a:r>
          </a:p>
          <a:p>
            <a:pPr algn="ctr">
              <a:spcBef>
                <a:spcPts val="600"/>
              </a:spcBef>
            </a:pPr>
            <a:r>
              <a:rPr lang="ru-RU" sz="1300" dirty="0"/>
              <a:t>Раздел 1 «Данные об обязательствах налогового агента»</a:t>
            </a:r>
          </a:p>
          <a:p>
            <a:pPr algn="ctr"/>
            <a:r>
              <a:rPr lang="ru-RU" sz="1300" dirty="0"/>
              <a:t>Раздел 2 «Расчет исчисленных, удержанных и перечисленных сумм </a:t>
            </a:r>
            <a:r>
              <a:rPr lang="ru-RU" sz="1300" dirty="0" smtClean="0"/>
              <a:t>НДФЛ»</a:t>
            </a:r>
            <a:endParaRPr lang="ru-RU" sz="1300" dirty="0"/>
          </a:p>
          <a:p>
            <a:pPr algn="ctr"/>
            <a:r>
              <a:rPr lang="ru-RU" sz="1300" i="1" dirty="0"/>
              <a:t>Раздел заполняется для каждой ставки налога отдельно.</a:t>
            </a:r>
          </a:p>
          <a:p>
            <a:pPr algn="ctr"/>
            <a:r>
              <a:rPr lang="ru-RU" sz="1300" dirty="0"/>
              <a:t>приложение № 1 к расчету «Справка о доходах и суммах налога физлица</a:t>
            </a:r>
            <a:r>
              <a:rPr lang="ru-RU" sz="1300" dirty="0" smtClean="0"/>
              <a:t>» - по итогам 2021 года</a:t>
            </a:r>
            <a:endParaRPr lang="ru-RU" sz="13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5879" y="312791"/>
            <a:ext cx="7975851" cy="6537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 отчетности за 1 кв. </a:t>
            </a:r>
            <a:r>
              <a:rPr lang="ru-RU" b="1" dirty="0"/>
              <a:t>2021 </a:t>
            </a:r>
            <a:r>
              <a:rPr lang="ru-RU" b="1" dirty="0" smtClean="0"/>
              <a:t>г. </a:t>
            </a:r>
            <a:r>
              <a:rPr lang="ru-RU" b="1" dirty="0"/>
              <a:t>предоставляется расчет 6-НДФЛ по новой </a:t>
            </a:r>
            <a:r>
              <a:rPr lang="ru-RU" b="1" dirty="0" smtClean="0"/>
              <a:t>форме</a:t>
            </a:r>
            <a:r>
              <a:rPr lang="ru-RU" sz="1700" b="1" dirty="0" smtClean="0"/>
              <a:t> </a:t>
            </a:r>
            <a:r>
              <a:rPr lang="ru-RU" sz="1400" b="1" dirty="0" smtClean="0"/>
              <a:t>(утв. </a:t>
            </a:r>
            <a:r>
              <a:rPr lang="ru-RU" sz="1400" b="1" dirty="0"/>
              <a:t>приказом </a:t>
            </a:r>
            <a:r>
              <a:rPr lang="ru-RU" sz="1400" b="1" dirty="0" smtClean="0"/>
              <a:t>ФНС </a:t>
            </a:r>
            <a:r>
              <a:rPr lang="ru-RU" sz="1400" b="1" dirty="0"/>
              <a:t>России от 15.10.2020 № ЕД-7-11/753</a:t>
            </a:r>
            <a:r>
              <a:rPr lang="ru-RU" sz="1400" b="1" dirty="0" smtClean="0"/>
              <a:t>@)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14126324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38344" y="6853536"/>
            <a:ext cx="1533220" cy="289847"/>
          </a:xfrm>
          <a:prstGeom prst="rect">
            <a:avLst/>
          </a:prstGeom>
        </p:spPr>
        <p:txBody>
          <a:bodyPr wrap="none" lIns="104162" tIns="52082" rIns="104162" bIns="52082">
            <a:spAutoFit/>
          </a:bodyPr>
          <a:lstStyle/>
          <a:p>
            <a:pPr algn="ctr" defTabSz="1016007">
              <a:defRPr/>
            </a:pPr>
            <a:r>
              <a:rPr lang="ru-RU" sz="1200" dirty="0">
                <a:solidFill>
                  <a:prstClr val="white"/>
                </a:solidFill>
                <a:cs typeface="Arial" pitchFamily="34" charset="0"/>
              </a:rPr>
              <a:t>30 января 2015 года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700807" y="2643766"/>
            <a:ext cx="7874827" cy="864095"/>
          </a:xfrm>
        </p:spPr>
        <p:txBody>
          <a:bodyPr rtlCol="0">
            <a:noAutofit/>
          </a:bodyPr>
          <a:lstStyle/>
          <a:p>
            <a:pPr lvl="0"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БЛАГОДАРЮ  ЗА  ВНИМАНИЕ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67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411510"/>
            <a:ext cx="7704856" cy="4415583"/>
          </a:xfrm>
        </p:spPr>
        <p:txBody>
          <a:bodyPr>
            <a:normAutofit fontScale="25000" lnSpcReduction="20000"/>
          </a:bodyPr>
          <a:lstStyle/>
          <a:p>
            <a:pPr marL="0" algn="ctr" fontAlgn="ctr">
              <a:spcBef>
                <a:spcPts val="0"/>
              </a:spcBef>
            </a:pPr>
            <a:r>
              <a:rPr lang="ru-RU" sz="8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Нормативные правовые акты, </a:t>
            </a:r>
            <a:r>
              <a:rPr lang="ru-RU" sz="8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внесшие изменения </a:t>
            </a:r>
            <a:endParaRPr lang="ru-RU" sz="8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ctr" fontAlgn="ctr">
              <a:spcBef>
                <a:spcPts val="0"/>
              </a:spcBef>
            </a:pPr>
            <a:r>
              <a:rPr lang="ru-RU" sz="8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налоговое законодательство (2020-2021)</a:t>
            </a:r>
          </a:p>
          <a:p>
            <a:pPr marL="0" algn="ctr" fontAlgn="ctr">
              <a:spcBef>
                <a:spcPts val="1200"/>
              </a:spcBef>
            </a:pPr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</a:t>
            </a:r>
            <a:r>
              <a:rPr lang="ru-RU" sz="6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от 01.04.2020 № 102 «О внесении изменений в части первую и вторую НК РФ и отдельные законодательные акты </a:t>
            </a:r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РФ»  </a:t>
            </a:r>
            <a:r>
              <a:rPr lang="ru-RU" sz="6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60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тариф СВ 15% по СМСП</a:t>
            </a:r>
            <a:endParaRPr lang="ru-RU" sz="6000" b="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0" algn="ctr" fontAlgn="ctr">
              <a:spcBef>
                <a:spcPts val="0"/>
              </a:spcBef>
            </a:pPr>
            <a:endParaRPr lang="ru-RU" sz="60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ctr" fontAlgn="ctr">
              <a:spcBef>
                <a:spcPts val="0"/>
              </a:spcBef>
            </a:pPr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</a:t>
            </a:r>
            <a:r>
              <a:rPr lang="ru-RU" sz="6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от 29.09.2019 № 325-ФЗ «О внесении изменений в части первую и вторую НК РФ</a:t>
            </a:r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algn="ctr" fontAlgn="ctr">
              <a:spcBef>
                <a:spcPts val="0"/>
              </a:spcBef>
            </a:pPr>
            <a:endParaRPr lang="ru-RU" sz="6000" b="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0" algn="ctr" fontAlgn="ctr">
              <a:spcBef>
                <a:spcPts val="0"/>
              </a:spcBef>
            </a:pPr>
            <a:r>
              <a:rPr lang="ru-RU" sz="6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28.01.2020 № 5-ФЗ «О внесении изменений в часть первую НК РФ» </a:t>
            </a:r>
            <a:r>
              <a:rPr lang="ru-RU" sz="60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ССЧ</a:t>
            </a:r>
            <a:endParaRPr lang="ru-RU" sz="6000" b="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0" algn="ctr" fontAlgn="ctr">
              <a:spcBef>
                <a:spcPts val="0"/>
              </a:spcBef>
            </a:pPr>
            <a:endParaRPr lang="ru-RU" sz="6000" b="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0" algn="ctr" fontAlgn="ctr">
              <a:spcBef>
                <a:spcPts val="0"/>
              </a:spcBef>
            </a:pPr>
            <a:r>
              <a:rPr lang="ru-RU" sz="6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15.10.2020 № 322-ФЗ «О внесении изменений в статью 430 части </a:t>
            </a:r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 </a:t>
            </a:r>
            <a:r>
              <a:rPr lang="ru-RU" sz="6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НК РФ» </a:t>
            </a:r>
            <a:r>
              <a:rPr lang="ru-RU" sz="60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фиксированные размеры СВ для </a:t>
            </a:r>
            <a:r>
              <a:rPr lang="ru-RU" sz="6000" b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</a:t>
            </a:r>
          </a:p>
          <a:p>
            <a:pPr marL="0" algn="ctr" fontAlgn="ctr">
              <a:spcBef>
                <a:spcPts val="0"/>
              </a:spcBef>
            </a:pPr>
            <a:endParaRPr lang="ru-RU" sz="6000" b="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0" algn="ctr" fontAlgn="ctr">
              <a:spcBef>
                <a:spcPts val="0"/>
              </a:spcBef>
            </a:pPr>
            <a:r>
              <a:rPr lang="ru-RU" sz="6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города Севастополя от 27.10.2020 № 602-ЗС «Об установлении коэффициента, отражающего региональные особенности рынка труда на территории города Севастополя, на 2021 год» </a:t>
            </a:r>
            <a:r>
              <a:rPr lang="ru-RU" sz="6000" b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6000" b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патент иностранных граждан 5446,61 рублей</a:t>
            </a:r>
          </a:p>
          <a:p>
            <a:pPr marL="0" algn="ctr" fontAlgn="ctr">
              <a:spcBef>
                <a:spcPts val="0"/>
              </a:spcBef>
            </a:pPr>
            <a:endParaRPr lang="ru-RU" sz="6000" b="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0" algn="ctr" fontAlgn="ctr">
              <a:spcBef>
                <a:spcPts val="0"/>
              </a:spcBef>
            </a:pPr>
            <a:r>
              <a:rPr lang="ru-RU" sz="6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Федеральным законом от 23.11.2020 </a:t>
            </a:r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6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372-ФЗ «О внесении изменений в часть вторую НК РФ в части налогообложения доходов физических лиц, превышающих 5 млн. рублей за налоговый период»</a:t>
            </a:r>
            <a:endParaRPr lang="ru-RU" sz="6000" b="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endParaRPr lang="ru-RU" sz="5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460432" y="4570020"/>
            <a:ext cx="288032" cy="273844"/>
          </a:xfrm>
        </p:spPr>
        <p:txBody>
          <a:bodyPr/>
          <a:lstStyle/>
          <a:p>
            <a:pPr algn="ctr"/>
            <a:fld id="{264A33CF-D9D7-4F2E-AD83-2EC7DC596315}" type="slidenum">
              <a:rPr lang="ru-RU" altLang="ru-RU" smtClean="0">
                <a:solidFill>
                  <a:srgbClr val="FFFFFF"/>
                </a:solidFill>
              </a:rPr>
              <a:pPr algn="ctr"/>
              <a:t>2</a:t>
            </a:fld>
            <a:endParaRPr lang="ru-RU" alt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380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639681"/>
            <a:ext cx="8486599" cy="32374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Предельная величина базы  для исчисления СВ на ФСС и ОПС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2021 год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6647328" y="4600246"/>
            <a:ext cx="2133600" cy="381125"/>
          </a:xfr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srgbClr val="FFFFFF"/>
                </a:solidFill>
              </a:rPr>
              <a:pPr/>
              <a:t>3</a:t>
            </a:fld>
            <a:endParaRPr lang="ru-RU" altLang="ru-RU" dirty="0">
              <a:solidFill>
                <a:srgbClr val="FFFFFF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024337"/>
              </p:ext>
            </p:extLst>
          </p:nvPr>
        </p:nvGraphicFramePr>
        <p:xfrm>
          <a:off x="827584" y="2651278"/>
          <a:ext cx="7344816" cy="1977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68552">
                  <a:extLst>
                    <a:ext uri="{9D8B030D-6E8A-4147-A177-3AD203B41FA5}">
                      <a16:colId xmlns="" xmlns:a16="http://schemas.microsoft.com/office/drawing/2014/main" val="823018101"/>
                    </a:ext>
                  </a:extLst>
                </a:gridCol>
                <a:gridCol w="2376264">
                  <a:extLst>
                    <a:ext uri="{9D8B030D-6E8A-4147-A177-3AD203B41FA5}">
                      <a16:colId xmlns="" xmlns:a16="http://schemas.microsoft.com/office/drawing/2014/main" val="1312217349"/>
                    </a:ext>
                  </a:extLst>
                </a:gridCol>
              </a:tblGrid>
              <a:tr h="1042723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обязательное пенсионное</a:t>
                      </a:r>
                      <a:r>
                        <a:rPr lang="ru-RU" sz="1800" kern="12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страхование </a:t>
                      </a:r>
                      <a:endParaRPr lang="ru-RU" sz="18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1 465 000</a:t>
                      </a:r>
                      <a:r>
                        <a:rPr lang="ru-RU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рублей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84997883"/>
                  </a:ext>
                </a:extLst>
              </a:tr>
              <a:tr h="935135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 обязательное социальное страхование на случай временной нетрудоспособности</a:t>
                      </a:r>
                      <a:r>
                        <a:rPr lang="ru-RU" sz="18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966 000 рублей</a:t>
                      </a:r>
                      <a:endParaRPr lang="ru-RU" sz="1800" b="1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64785867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976771" y="1343973"/>
            <a:ext cx="734481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Постановлением Правительства РФ от 26.11.2020 № 1935 «О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предельной величине базы для исчисления СВ на обязательное социальное страхование на случай временной нетрудоспособности и в связи с материнством и на обязательное пенсионное страхование с 1 января 2021 года»</a:t>
            </a:r>
          </a:p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104173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879" y="477811"/>
            <a:ext cx="8486599" cy="32374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Фиксированные страховые взносы на 2021 год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6660232" y="4587974"/>
            <a:ext cx="2133600" cy="381125"/>
          </a:xfr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srgbClr val="FFFFFF"/>
                </a:solidFill>
              </a:rPr>
              <a:pPr/>
              <a:t>4</a:t>
            </a:fld>
            <a:endParaRPr lang="ru-RU" altLang="ru-RU" dirty="0">
              <a:solidFill>
                <a:srgbClr val="FFFFFF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770510"/>
              </p:ext>
            </p:extLst>
          </p:nvPr>
        </p:nvGraphicFramePr>
        <p:xfrm>
          <a:off x="976770" y="2139702"/>
          <a:ext cx="7344816" cy="19479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68552">
                  <a:extLst>
                    <a:ext uri="{9D8B030D-6E8A-4147-A177-3AD203B41FA5}">
                      <a16:colId xmlns="" xmlns:a16="http://schemas.microsoft.com/office/drawing/2014/main" val="823018101"/>
                    </a:ext>
                  </a:extLst>
                </a:gridCol>
                <a:gridCol w="2376264">
                  <a:extLst>
                    <a:ext uri="{9D8B030D-6E8A-4147-A177-3AD203B41FA5}">
                      <a16:colId xmlns="" xmlns:a16="http://schemas.microsoft.com/office/drawing/2014/main" val="13122173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обязательное пенсионное</a:t>
                      </a:r>
                      <a:r>
                        <a:rPr lang="ru-RU" sz="180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страхование </a:t>
                      </a:r>
                      <a:endParaRPr lang="ru-RU" sz="180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32 448</a:t>
                      </a:r>
                      <a:r>
                        <a:rPr lang="ru-RU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рублей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84997883"/>
                  </a:ext>
                </a:extLst>
              </a:tr>
              <a:tr h="685469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 обязательное медицинское страхование</a:t>
                      </a:r>
                      <a:r>
                        <a:rPr lang="ru-RU" sz="18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8 426 рублей</a:t>
                      </a:r>
                      <a:endParaRPr lang="ru-RU" sz="18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64785867"/>
                  </a:ext>
                </a:extLst>
              </a:tr>
              <a:tr h="542422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Итого: </a:t>
                      </a:r>
                      <a:endParaRPr lang="ru-RU" sz="18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40 874 рубля</a:t>
                      </a:r>
                      <a:endParaRPr lang="ru-RU" sz="18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56353387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11560" y="1343973"/>
            <a:ext cx="79928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Федеральным законом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 15.10.2020 № 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322 установлен размер фиксированных страховых взносов ИП на 2021 год (на уровне 2020 года):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646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879" y="477811"/>
            <a:ext cx="8486599" cy="32374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пониженных тарифов СВ субъектами МСП с 01.04.2020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6660232" y="4556555"/>
            <a:ext cx="2133600" cy="381125"/>
          </a:xfr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srgbClr val="FFFFFF"/>
                </a:solidFill>
              </a:rPr>
              <a:pPr/>
              <a:t>5</a:t>
            </a:fld>
            <a:endParaRPr lang="ru-RU" altLang="ru-RU" dirty="0">
              <a:solidFill>
                <a:srgbClr val="FFFF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40633" y="3916121"/>
            <a:ext cx="76170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 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01.04.2020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 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102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внесении изменений в части первую и вторую Налогового кодекса Российской Федерации и отдельные законодательные акты Российской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Федерации»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321994"/>
              </p:ext>
            </p:extLst>
          </p:nvPr>
        </p:nvGraphicFramePr>
        <p:xfrm>
          <a:off x="755577" y="1131589"/>
          <a:ext cx="7617089" cy="2815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25025">
                  <a:extLst>
                    <a:ext uri="{9D8B030D-6E8A-4147-A177-3AD203B41FA5}">
                      <a16:colId xmlns="" xmlns:a16="http://schemas.microsoft.com/office/drawing/2014/main" val="3763591548"/>
                    </a:ext>
                  </a:extLst>
                </a:gridCol>
                <a:gridCol w="938080">
                  <a:extLst>
                    <a:ext uri="{9D8B030D-6E8A-4147-A177-3AD203B41FA5}">
                      <a16:colId xmlns="" xmlns:a16="http://schemas.microsoft.com/office/drawing/2014/main" val="3972600193"/>
                    </a:ext>
                  </a:extLst>
                </a:gridCol>
                <a:gridCol w="839335">
                  <a:extLst>
                    <a:ext uri="{9D8B030D-6E8A-4147-A177-3AD203B41FA5}">
                      <a16:colId xmlns="" xmlns:a16="http://schemas.microsoft.com/office/drawing/2014/main" val="1717076997"/>
                    </a:ext>
                  </a:extLst>
                </a:gridCol>
                <a:gridCol w="814649">
                  <a:extLst>
                    <a:ext uri="{9D8B030D-6E8A-4147-A177-3AD203B41FA5}">
                      <a16:colId xmlns="" xmlns:a16="http://schemas.microsoft.com/office/drawing/2014/main" val="4028931174"/>
                    </a:ext>
                  </a:extLst>
                </a:gridCol>
              </a:tblGrid>
              <a:tr h="29675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База по взносам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Ставка взносов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08715947"/>
                  </a:ext>
                </a:extLst>
              </a:tr>
              <a:tr h="8395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ПФР в пределах лимита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ФОМС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ФСС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0090659"/>
                  </a:ext>
                </a:extLst>
              </a:tr>
              <a:tr h="8395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Выплаты в пользу физлиц, определяемые по итогам каждого календарного месяца,</a:t>
                      </a:r>
                      <a:r>
                        <a:rPr lang="ru-RU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превышающие </a:t>
                      </a:r>
                      <a:r>
                        <a:rPr lang="ru-RU" sz="14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федеральный</a:t>
                      </a:r>
                      <a:r>
                        <a:rPr lang="ru-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МРОТ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22%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5,1%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2,9%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18146257"/>
                  </a:ext>
                </a:extLst>
              </a:tr>
              <a:tr h="8395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Выплаты в пользу физлиц, определяемые по итогам каждого календарного месяца</a:t>
                      </a:r>
                      <a:r>
                        <a:rPr lang="ru-RU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превышающие </a:t>
                      </a:r>
                      <a:r>
                        <a:rPr lang="ru-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федеральный МРОТ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74404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5469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879" y="477811"/>
            <a:ext cx="8486599" cy="32374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Минимальный размер оплаты труда в 2021 году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6660232" y="4587974"/>
            <a:ext cx="2133600" cy="381125"/>
          </a:xfr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srgbClr val="FFFFFF"/>
                </a:solidFill>
              </a:rPr>
              <a:pPr/>
              <a:t>6</a:t>
            </a:fld>
            <a:endParaRPr lang="ru-RU" altLang="ru-RU" dirty="0">
              <a:solidFill>
                <a:srgbClr val="FFFF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0858" y="1034735"/>
            <a:ext cx="74730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29.12.2020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 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473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внесении изменений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отдельные законодательные акты Российской Федерации»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9847071"/>
              </p:ext>
            </p:extLst>
          </p:nvPr>
        </p:nvGraphicFramePr>
        <p:xfrm>
          <a:off x="870857" y="1851670"/>
          <a:ext cx="7473072" cy="2541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8975">
                  <a:extLst>
                    <a:ext uri="{9D8B030D-6E8A-4147-A177-3AD203B41FA5}">
                      <a16:colId xmlns="" xmlns:a16="http://schemas.microsoft.com/office/drawing/2014/main" val="2708353240"/>
                    </a:ext>
                  </a:extLst>
                </a:gridCol>
                <a:gridCol w="2592288">
                  <a:extLst>
                    <a:ext uri="{9D8B030D-6E8A-4147-A177-3AD203B41FA5}">
                      <a16:colId xmlns="" xmlns:a16="http://schemas.microsoft.com/office/drawing/2014/main" val="4215974072"/>
                    </a:ext>
                  </a:extLst>
                </a:gridCol>
                <a:gridCol w="2691809">
                  <a:extLst>
                    <a:ext uri="{9D8B030D-6E8A-4147-A177-3AD203B41FA5}">
                      <a16:colId xmlns="" xmlns:a16="http://schemas.microsoft.com/office/drawing/2014/main" val="642455618"/>
                    </a:ext>
                  </a:extLst>
                </a:gridCol>
              </a:tblGrid>
              <a:tr h="1155481">
                <a:tc>
                  <a:txBody>
                    <a:bodyPr/>
                    <a:lstStyle/>
                    <a:p>
                      <a:pPr marL="38100" marR="38100" algn="ctr" fontAlgn="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1 января 2021 г.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 fontAlgn="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792 рубля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 fontAlgn="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ст. 3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Федерального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закона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8100" marR="38100" algn="ctr" fontAlgn="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29.12.2020 N 473-ФЗ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86370197"/>
                  </a:ext>
                </a:extLst>
              </a:tr>
              <a:tr h="1386092"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г. Севастополь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  <a:spcAft>
                          <a:spcPts val="800"/>
                        </a:spcAft>
                      </a:pPr>
                      <a:r>
                        <a:rPr lang="ru-RU" sz="16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для работников организаций </a:t>
                      </a:r>
                      <a:r>
                        <a:rPr lang="ru-RU" sz="16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внебюджетной и бюджетной </a:t>
                      </a:r>
                      <a:r>
                        <a:rPr lang="ru-RU" sz="16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сферы -12 792 рубля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Региональное соглашение </a:t>
                      </a:r>
                      <a:r>
                        <a:rPr lang="ru-RU" sz="16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6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6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 </a:t>
                      </a:r>
                      <a:r>
                        <a:rPr lang="ru-RU" sz="16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минимальной заработной плате в городе Севастополе </a:t>
                      </a:r>
                      <a:r>
                        <a:rPr lang="ru-RU" sz="16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6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6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6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25.12.2018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27171803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8767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5879" y="477811"/>
            <a:ext cx="8486599" cy="32374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форм налоговой отчетности с 2021 года по страховым взносам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6660232" y="4551888"/>
            <a:ext cx="2133600" cy="381125"/>
          </a:xfr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srgbClr val="FFFFFF"/>
                </a:solidFill>
              </a:rPr>
              <a:pPr/>
              <a:t>7</a:t>
            </a:fld>
            <a:endParaRPr lang="ru-RU" altLang="ru-RU" dirty="0">
              <a:solidFill>
                <a:srgbClr val="FFFFFF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39501"/>
            <a:ext cx="7704856" cy="453650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308304" y="339501"/>
            <a:ext cx="1224136" cy="576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915566"/>
            <a:ext cx="2448272" cy="576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3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ФНС России от 15.10.2020 № ЕД-7-11/751@.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3568" y="339501"/>
            <a:ext cx="7704856" cy="50090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Изменение форм </a:t>
            </a:r>
            <a:r>
              <a:rPr lang="ru-RU" b="1" dirty="0" smtClean="0"/>
              <a:t>отчетности с 2021 года по страховым взносам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26774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2767988" y="4265685"/>
            <a:ext cx="1728192" cy="360040"/>
          </a:xfrm>
          <a:prstGeom prst="ellips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594951"/>
            <a:ext cx="7337192" cy="32374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формы расчета по страховым взносам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6651289" y="4610311"/>
            <a:ext cx="2133600" cy="381125"/>
          </a:xfr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srgbClr val="FFFFFF"/>
                </a:solidFill>
              </a:rPr>
              <a:pPr/>
              <a:t>8</a:t>
            </a:fld>
            <a:endParaRPr lang="ru-RU" altLang="ru-RU" dirty="0">
              <a:solidFill>
                <a:srgbClr val="FFFFFF"/>
              </a:solidFill>
            </a:endParaRPr>
          </a:p>
        </p:txBody>
      </p:sp>
      <p:pic>
        <p:nvPicPr>
          <p:cNvPr id="1026" name="Picture 2" descr="РСВ за 4 квартал 2020 новая форм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52" y="1059583"/>
            <a:ext cx="7704856" cy="360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643752" y="4265685"/>
            <a:ext cx="3784232" cy="394297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348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683568" y="987574"/>
          <a:ext cx="7632848" cy="3601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2848"/>
              </a:tblGrid>
              <a:tr h="37084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ru-RU" sz="1500" b="1" dirty="0" smtClean="0"/>
                        <a:t>Касающиеся налоговых агентов (НА) - Федеральный закон от 29.09.2019 № 325-ФЗ :</a:t>
                      </a:r>
                      <a:endParaRPr lang="ru-RU" sz="15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если НА не исполняет свою обязанность и не исчисляет, и не удерживает НДФЛ с доходов физических лиц , то налоговый</a:t>
                      </a:r>
                      <a:r>
                        <a:rPr lang="ru-RU" sz="13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орган</a:t>
                      </a:r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 НО) может удержать налог с НА применительно к нарушениям, которые допущены с 01.01.2020 года</a:t>
                      </a:r>
                      <a:r>
                        <a:rPr lang="ru-RU" sz="13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(п.9 ст.226 НК РФ); </a:t>
                      </a:r>
                      <a:endParaRPr lang="ru-RU" sz="13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 01.01.2020 отменена обязанность декларирования физическими лицами доходов от продажи (мены) ценных бумаги введено</a:t>
                      </a:r>
                      <a:r>
                        <a:rPr lang="ru-RU" sz="13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налоговое агентирование в указанных случаях </a:t>
                      </a:r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 ст.226 НК РФ);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 01.04.2020 если иностранным гражданином, не состоящим на учете в НО (без ИНН), был получен налогооблагаемый доход, то присвоение ИНН будет осуществляться на основании сведений 2-НДФЛ , представленных НА. В дальнейшем, НА агент будет извещен о постановке на учет указанного физического лица (ФЛ). НА агенту </a:t>
                      </a:r>
                      <a:r>
                        <a:rPr lang="ru-RU" sz="13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необходимо довести ИНН до сведения ФЛ</a:t>
                      </a:r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 в дальнейшем использовать ИНН при предоставлении налоговой отчетности  (п.</a:t>
                      </a:r>
                      <a:r>
                        <a:rPr lang="ru-RU" sz="13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7.4 ст. 83 НК РФ);</a:t>
                      </a:r>
                      <a:endParaRPr lang="ru-RU" sz="13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начиная с отчетности за 2020 год отменяется необходимость предоставления сведений о доходах ФЛ в составе Приложения 2 к декларации по налогу на прибыль организаций;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НА, имеющие несколько ОП на территории одного МО, могут, предварительно уведомив НО, предоставлять один расчет. Уведомление предоставляется до начала очередного налогового периода.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A33CF-D9D7-4F2E-AD83-2EC7DC596315}" type="slidenum">
              <a:rPr lang="ru-RU" altLang="ru-RU" smtClean="0">
                <a:solidFill>
                  <a:srgbClr val="FFFFFF"/>
                </a:solidFill>
              </a:rPr>
              <a:pPr/>
              <a:t>9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22635" y="375802"/>
            <a:ext cx="7337192" cy="3957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defTabSz="914400"/>
            <a:r>
              <a:rPr lang="ru-RU" sz="1800" b="1" dirty="0" smtClean="0"/>
              <a:t>Изменения законодательства в части НДФЛ с 01.01.2020</a:t>
            </a:r>
            <a:endParaRPr lang="ru-RU" sz="18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широкий слайд_тема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5193</TotalTime>
  <Words>808</Words>
  <Application>Microsoft Office PowerPoint</Application>
  <PresentationFormat>Экран (16:9)</PresentationFormat>
  <Paragraphs>109</Paragraphs>
  <Slides>13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Times New Roman</vt:lpstr>
      <vt:lpstr>Wingdings</vt:lpstr>
      <vt:lpstr>Тема Office</vt:lpstr>
      <vt:lpstr>Present_FNS2012_16-9</vt:lpstr>
      <vt:lpstr>широкий слайд_тема</vt:lpstr>
      <vt:lpstr>Изменения в законодательстве, связанные с исчислением НДФЛ и СВ. Изменение форм отчетности 6-НДФЛ и РСВ.</vt:lpstr>
      <vt:lpstr>Презентация PowerPoint</vt:lpstr>
      <vt:lpstr> Предельная величина базы  для исчисления СВ на ФСС и ОПС  на 2021 год</vt:lpstr>
      <vt:lpstr> Фиксированные страховые взносы на 2021 год</vt:lpstr>
      <vt:lpstr> Применение пониженных тарифов СВ субъектами МСП с 01.04.2020</vt:lpstr>
      <vt:lpstr>Минимальный размер оплаты труда в 2021 году</vt:lpstr>
      <vt:lpstr>Изменение форм налоговой отчетности с 2021 года по страховым взносам</vt:lpstr>
      <vt:lpstr>Изменение формы расчета по страховым взносам</vt:lpstr>
      <vt:lpstr>Изменения законодательства в части НДФЛ с 01.01.2020</vt:lpstr>
      <vt:lpstr>Изменения законодательства в части НДФЛ</vt:lpstr>
      <vt:lpstr>Презентация PowerPoint</vt:lpstr>
      <vt:lpstr>Презентация PowerPoint</vt:lpstr>
      <vt:lpstr>БЛАГОДАРЮ  ЗА  ВНИМАНИЕ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Сальников Дмитрий Сергеевич</dc:creator>
  <cp:lastModifiedBy>Зорина Виктория Александровна</cp:lastModifiedBy>
  <cp:revision>564</cp:revision>
  <cp:lastPrinted>2021-02-24T13:38:44Z</cp:lastPrinted>
  <dcterms:created xsi:type="dcterms:W3CDTF">2017-11-01T10:41:22Z</dcterms:created>
  <dcterms:modified xsi:type="dcterms:W3CDTF">2021-02-24T15:49:44Z</dcterms:modified>
</cp:coreProperties>
</file>